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E2B52-0EE8-A1ED-410F-797DEA03D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52349B-334C-F38D-6006-1DAF82FA7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53359F-2AEE-94A2-243B-DECEE778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F46EE-00DD-2827-457F-E06F0E01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5799C6-7ADB-06FB-E721-E9F296C7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42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933DF-FD3D-64C0-2B6E-F1C3BF0B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4A8468-5374-1D1E-655A-BB2294B25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AF2D74-B25C-0950-9253-BADB857D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604D0A-8B11-F063-CBA7-65BD21CE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007D51-0142-4C16-8AA6-99642C61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67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53BD6C-5A63-EFBB-6512-A6713BC2B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80CB4E-8B59-5A53-2B3F-3B68D497E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7AB29-D7D9-177C-D1E7-5C5ACD1E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B0B9ED-3A50-E094-7342-D58A833A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EFED57-F44F-A611-4196-09B8DF02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FF072-57FF-A306-ABA8-3D3D6955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9ACC3C-2724-BFBE-7FED-8A00C8AE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182B1-ED49-8E82-13F5-0A6B1235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A65DC9-CAB9-972A-0A85-64CEF5B2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EDA238-BBC7-A1AE-3EA8-39E447EE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2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4F6F6-53FB-4384-7630-1D60BF14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21DC73-A1D4-6D02-C6D9-7D34C49CB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789BB3-FD37-2345-9398-F84FE4E2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FE8F3-B2FE-8334-BE92-0143057B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40D8D4-A9E6-8769-C1C4-3B60F359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4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ED5F1-CDEA-DED1-8028-919FB48F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60A8F-B83D-A649-0D56-BB5886938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4A074D-0900-8B42-F2FA-79336EA88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09781E-EA56-568D-DAEB-D54E92C3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9D566D-C947-FD88-9ECB-6A9B533B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8DCAE-018D-642F-0E01-CCAD7BDF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66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AEE41-1493-FB22-AFE9-3EBEDEC1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458DB7-F673-5A5E-9A51-A8AEE21C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F2D5F3-C35D-733D-2139-9D07A4BA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9815177-E6D4-6CC8-0E2F-90D9D52BA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E11201-0182-D23D-F7F8-A16A7905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A19F88-A696-8CAF-9510-6AEC9771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4EAA041-1175-DE77-6AB6-42B2135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3F83AF-E508-E541-161F-8D6AABD8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04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52A94-EACA-02E2-B1A7-356464C2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43812C-15DF-E270-807F-B0E361F0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6D0E31-79FE-E009-0946-BFF3383D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CE9FE7-A3C6-8C3B-9D4B-8DD4DBE2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37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297AD9-BAD1-6D48-9C37-04B038C6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2F8CDB-6A47-73BE-B4A6-E0689471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865D1-9FAF-E5A0-A7B1-C978F9B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85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476D3-84F1-D1E8-1185-4D799E07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3E1F73-FA81-00DF-8337-0109F327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95A525-9230-8F7F-1C20-DAF26EC9F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5A3990-2D20-449E-88F4-12748C2B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11E52C-C8BB-2C64-09C4-C64E7608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ECB9EF-BE6E-14A9-6FF6-45691C23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B987-0847-B4ED-B40D-2119B32B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F71525F-E60F-3895-5A0A-DC718FC8B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F3C70A-EA62-97A8-4928-A6C87DF8A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C954D5-856D-AFF7-4CEE-DC8AAE79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F99D8F-C0A2-4A3F-721B-EA0EE3D4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2EA67B-DCB2-FF30-11A4-713AD9D3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66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847FD2B-5AF6-7588-261D-81EED1C6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314B81-46CC-1A44-C4F6-A7CEA53F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042D1E-7E8E-01D4-5A0D-B930F6DEB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9FC8A-1D11-455F-B4E4-8A607557484F}" type="datetimeFigureOut">
              <a:rPr lang="zh-TW" altLang="en-US" smtClean="0"/>
              <a:t>2025/8/14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D52438-2AB4-C2C4-46AC-886F102E4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703E41-71A9-64FE-7AAF-F569273FB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C929D-582E-4997-9203-2FDD84820A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05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5.jpg"/><Relationship Id="rId7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jpg"/><Relationship Id="rId4" Type="http://schemas.openxmlformats.org/officeDocument/2006/relationships/image" Target="../media/image10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space, 宇宙, 太空, 天體 的圖片&#10;&#10;自動產生的描述">
            <a:extLst>
              <a:ext uri="{FF2B5EF4-FFF2-40B4-BE49-F238E27FC236}">
                <a16:creationId xmlns:a16="http://schemas.microsoft.com/office/drawing/2014/main" id="{5E9A0513-72F0-CA54-7E41-B1CDB8D55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1" r="27941"/>
          <a:stretch/>
        </p:blipFill>
        <p:spPr>
          <a:xfrm>
            <a:off x="4381500" y="1143000"/>
            <a:ext cx="3429000" cy="4572000"/>
          </a:xfrm>
          <a:prstGeom prst="rect">
            <a:avLst/>
          </a:prstGeom>
        </p:spPr>
      </p:pic>
      <p:pic>
        <p:nvPicPr>
          <p:cNvPr id="15" name="圖片 14" descr="一張含有 圓形, 圖形, 鮮豔, 洋紅色 的圖片&#10;&#10;自動產生的描述">
            <a:extLst>
              <a:ext uri="{FF2B5EF4-FFF2-40B4-BE49-F238E27FC236}">
                <a16:creationId xmlns:a16="http://schemas.microsoft.com/office/drawing/2014/main" id="{D9067C38-2136-FDEA-4A28-171C6498B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77" y="1512486"/>
            <a:ext cx="812698" cy="86349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B5877F-2DC2-3DED-4867-FF28F2B9E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82" y="1932799"/>
            <a:ext cx="330159" cy="34285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F837A52-7F18-352E-FAE9-BC5F9A7E9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0418"/>
            <a:ext cx="215873" cy="19047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EA38998-7125-8B82-2B27-B971351F5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9460">
            <a:off x="7182935" y="4615089"/>
            <a:ext cx="215873" cy="19047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33591D6-BF58-C3C0-CDCA-E0BE695CF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03" y="5138219"/>
            <a:ext cx="330159" cy="38341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002C99-6344-5995-5D9A-BCA39149F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669">
            <a:off x="4965705" y="4476061"/>
            <a:ext cx="215873" cy="1904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06EC3C-03D0-744E-C539-ECC3E95E2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72" y="1588042"/>
            <a:ext cx="219391" cy="3447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5449ED-E38B-37C7-EF90-31E16FEFEEEF}"/>
              </a:ext>
            </a:extLst>
          </p:cNvPr>
          <p:cNvSpPr/>
          <p:nvPr/>
        </p:nvSpPr>
        <p:spPr>
          <a:xfrm>
            <a:off x="4381500" y="2180418"/>
            <a:ext cx="3429000" cy="2124601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42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字形 3">
            <a:extLst>
              <a:ext uri="{FF2B5EF4-FFF2-40B4-BE49-F238E27FC236}">
                <a16:creationId xmlns:a16="http://schemas.microsoft.com/office/drawing/2014/main" id="{7C1BD95B-D0D2-F66E-E900-6206B21138A0}"/>
              </a:ext>
            </a:extLst>
          </p:cNvPr>
          <p:cNvSpPr/>
          <p:nvPr/>
        </p:nvSpPr>
        <p:spPr>
          <a:xfrm>
            <a:off x="3037438" y="2584764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7F0ECB6E-E656-24C1-B5E7-D62DFDE2BF56}"/>
              </a:ext>
            </a:extLst>
          </p:cNvPr>
          <p:cNvSpPr/>
          <p:nvPr/>
        </p:nvSpPr>
        <p:spPr>
          <a:xfrm>
            <a:off x="3485583" y="2272420"/>
            <a:ext cx="194649" cy="194649"/>
          </a:xfrm>
          <a:prstGeom prst="plus">
            <a:avLst>
              <a:gd name="adj" fmla="val 3475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5C2086EB-1771-6CFB-F28B-5017C794AF10}"/>
              </a:ext>
            </a:extLst>
          </p:cNvPr>
          <p:cNvSpPr/>
          <p:nvPr/>
        </p:nvSpPr>
        <p:spPr>
          <a:xfrm>
            <a:off x="3680232" y="2675298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5B07CBF5-CBE8-B12F-0F65-8FF27CF1A7EE}"/>
              </a:ext>
            </a:extLst>
          </p:cNvPr>
          <p:cNvSpPr/>
          <p:nvPr/>
        </p:nvSpPr>
        <p:spPr>
          <a:xfrm>
            <a:off x="3345255" y="3082704"/>
            <a:ext cx="334977" cy="334977"/>
          </a:xfrm>
          <a:prstGeom prst="plus">
            <a:avLst>
              <a:gd name="adj" fmla="val 3475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CB1421BE-A98F-C9AD-391F-343D8EA78B04}"/>
              </a:ext>
            </a:extLst>
          </p:cNvPr>
          <p:cNvSpPr/>
          <p:nvPr/>
        </p:nvSpPr>
        <p:spPr>
          <a:xfrm>
            <a:off x="4819462" y="2584764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CA2E14E7-D9E3-5643-98FE-65CC9E6730D3}"/>
              </a:ext>
            </a:extLst>
          </p:cNvPr>
          <p:cNvSpPr/>
          <p:nvPr/>
        </p:nvSpPr>
        <p:spPr>
          <a:xfrm>
            <a:off x="5267607" y="2272420"/>
            <a:ext cx="194649" cy="194649"/>
          </a:xfrm>
          <a:prstGeom prst="plus">
            <a:avLst>
              <a:gd name="adj" fmla="val 34756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十字形 10">
            <a:extLst>
              <a:ext uri="{FF2B5EF4-FFF2-40B4-BE49-F238E27FC236}">
                <a16:creationId xmlns:a16="http://schemas.microsoft.com/office/drawing/2014/main" id="{DEA6438D-8A77-3D3C-4942-79904030D8DD}"/>
              </a:ext>
            </a:extLst>
          </p:cNvPr>
          <p:cNvSpPr/>
          <p:nvPr/>
        </p:nvSpPr>
        <p:spPr>
          <a:xfrm>
            <a:off x="5462256" y="2675298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B2E127FB-DBD2-AF5E-A497-ED4231AD9D15}"/>
              </a:ext>
            </a:extLst>
          </p:cNvPr>
          <p:cNvSpPr/>
          <p:nvPr/>
        </p:nvSpPr>
        <p:spPr>
          <a:xfrm>
            <a:off x="5127279" y="3082704"/>
            <a:ext cx="334977" cy="334977"/>
          </a:xfrm>
          <a:prstGeom prst="plus">
            <a:avLst>
              <a:gd name="adj" fmla="val 34756"/>
            </a:avLst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字形 12">
            <a:extLst>
              <a:ext uri="{FF2B5EF4-FFF2-40B4-BE49-F238E27FC236}">
                <a16:creationId xmlns:a16="http://schemas.microsoft.com/office/drawing/2014/main" id="{11198935-880D-8940-52E3-D4ED2849E070}"/>
              </a:ext>
            </a:extLst>
          </p:cNvPr>
          <p:cNvSpPr/>
          <p:nvPr/>
        </p:nvSpPr>
        <p:spPr>
          <a:xfrm>
            <a:off x="6415890" y="2584764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13379398-69DC-25BE-6F36-9344629407BE}"/>
              </a:ext>
            </a:extLst>
          </p:cNvPr>
          <p:cNvSpPr/>
          <p:nvPr/>
        </p:nvSpPr>
        <p:spPr>
          <a:xfrm>
            <a:off x="6864035" y="2272420"/>
            <a:ext cx="194649" cy="194649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十字形 15">
            <a:extLst>
              <a:ext uri="{FF2B5EF4-FFF2-40B4-BE49-F238E27FC236}">
                <a16:creationId xmlns:a16="http://schemas.microsoft.com/office/drawing/2014/main" id="{4C71FDA7-CBA9-2563-ECD0-19E9F9B10CC2}"/>
              </a:ext>
            </a:extLst>
          </p:cNvPr>
          <p:cNvSpPr/>
          <p:nvPr/>
        </p:nvSpPr>
        <p:spPr>
          <a:xfrm>
            <a:off x="7058684" y="2675298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字形 17">
            <a:extLst>
              <a:ext uri="{FF2B5EF4-FFF2-40B4-BE49-F238E27FC236}">
                <a16:creationId xmlns:a16="http://schemas.microsoft.com/office/drawing/2014/main" id="{75A1C1F5-618E-40C2-8ADC-4857034E14C7}"/>
              </a:ext>
            </a:extLst>
          </p:cNvPr>
          <p:cNvSpPr/>
          <p:nvPr/>
        </p:nvSpPr>
        <p:spPr>
          <a:xfrm>
            <a:off x="6723707" y="3082704"/>
            <a:ext cx="334977" cy="334977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十字形 19">
            <a:extLst>
              <a:ext uri="{FF2B5EF4-FFF2-40B4-BE49-F238E27FC236}">
                <a16:creationId xmlns:a16="http://schemas.microsoft.com/office/drawing/2014/main" id="{636EA408-8F8A-F3DF-0CA1-0C9C9945E39B}"/>
              </a:ext>
            </a:extLst>
          </p:cNvPr>
          <p:cNvSpPr/>
          <p:nvPr/>
        </p:nvSpPr>
        <p:spPr>
          <a:xfrm>
            <a:off x="7954982" y="2584764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034F7B7E-8FEF-F4A9-09A5-A21EC9393DA9}"/>
              </a:ext>
            </a:extLst>
          </p:cNvPr>
          <p:cNvSpPr/>
          <p:nvPr/>
        </p:nvSpPr>
        <p:spPr>
          <a:xfrm>
            <a:off x="8403127" y="2272420"/>
            <a:ext cx="194649" cy="194649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E1716314-333C-0E72-804A-0C97EC77AFC6}"/>
              </a:ext>
            </a:extLst>
          </p:cNvPr>
          <p:cNvSpPr/>
          <p:nvPr/>
        </p:nvSpPr>
        <p:spPr>
          <a:xfrm>
            <a:off x="8597776" y="2675298"/>
            <a:ext cx="371192" cy="371192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十字形 25">
            <a:extLst>
              <a:ext uri="{FF2B5EF4-FFF2-40B4-BE49-F238E27FC236}">
                <a16:creationId xmlns:a16="http://schemas.microsoft.com/office/drawing/2014/main" id="{8E9D3A27-9480-3896-DAF6-1069A36E62F4}"/>
              </a:ext>
            </a:extLst>
          </p:cNvPr>
          <p:cNvSpPr/>
          <p:nvPr/>
        </p:nvSpPr>
        <p:spPr>
          <a:xfrm>
            <a:off x="8262799" y="3082704"/>
            <a:ext cx="334977" cy="334977"/>
          </a:xfrm>
          <a:prstGeom prst="plus">
            <a:avLst>
              <a:gd name="adj" fmla="val 34756"/>
            </a:avLst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98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像素 的圖片&#10;&#10;自動產生的描述">
            <a:extLst>
              <a:ext uri="{FF2B5EF4-FFF2-40B4-BE49-F238E27FC236}">
                <a16:creationId xmlns:a16="http://schemas.microsoft.com/office/drawing/2014/main" id="{BBFDC049-3D12-026D-8DF1-2588AC1C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04" y="3014229"/>
            <a:ext cx="487681" cy="268225"/>
          </a:xfrm>
          <a:prstGeom prst="rect">
            <a:avLst/>
          </a:prstGeom>
        </p:spPr>
      </p:pic>
      <p:pic>
        <p:nvPicPr>
          <p:cNvPr id="4" name="圖片 3" descr="一張含有 像素 的圖片&#10;&#10;自動產生的描述">
            <a:extLst>
              <a:ext uri="{FF2B5EF4-FFF2-40B4-BE49-F238E27FC236}">
                <a16:creationId xmlns:a16="http://schemas.microsoft.com/office/drawing/2014/main" id="{AA651A53-1D64-4D37-4BF4-4D002DE0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43" y="3014229"/>
            <a:ext cx="487681" cy="268225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5" name="圖片 4" descr="一張含有 像素 的圖片&#10;&#10;自動產生的描述">
            <a:extLst>
              <a:ext uri="{FF2B5EF4-FFF2-40B4-BE49-F238E27FC236}">
                <a16:creationId xmlns:a16="http://schemas.microsoft.com/office/drawing/2014/main" id="{EF572D7F-BFDB-AAD3-8A20-7BA85818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63" y="3014228"/>
            <a:ext cx="487681" cy="268225"/>
          </a:xfrm>
          <a:prstGeom prst="rect">
            <a:avLst/>
          </a:prstGeom>
          <a:effectLst>
            <a:glow rad="101600">
              <a:srgbClr val="FF0000">
                <a:alpha val="0"/>
              </a:srgbClr>
            </a:glow>
          </a:effectLst>
        </p:spPr>
      </p:pic>
      <p:pic>
        <p:nvPicPr>
          <p:cNvPr id="2" name="圖片 1" descr="一張含有 像素 的圖片&#10;&#10;自動產生的描述">
            <a:extLst>
              <a:ext uri="{FF2B5EF4-FFF2-40B4-BE49-F238E27FC236}">
                <a16:creationId xmlns:a16="http://schemas.microsoft.com/office/drawing/2014/main" id="{9CC81080-C93E-98A2-6CAC-CA872152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09" y="3901469"/>
            <a:ext cx="487681" cy="268225"/>
          </a:xfrm>
          <a:prstGeom prst="rect">
            <a:avLst/>
          </a:prstGeom>
          <a:effectLst>
            <a:glow rad="101600">
              <a:schemeClr val="accent6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952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星星, 銀河, space, 星座 的圖片&#10;&#10;自動產生的描述">
            <a:extLst>
              <a:ext uri="{FF2B5EF4-FFF2-40B4-BE49-F238E27FC236}">
                <a16:creationId xmlns:a16="http://schemas.microsoft.com/office/drawing/2014/main" id="{7504CF16-E4E7-F889-8E51-359FC9F96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7631"/>
            <a:ext cx="2968337" cy="1370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 descr="一張含有 宇宙, 星雲, 太空, space 的圖片&#10;&#10;自動產生的描述">
            <a:extLst>
              <a:ext uri="{FF2B5EF4-FFF2-40B4-BE49-F238E27FC236}">
                <a16:creationId xmlns:a16="http://schemas.microsoft.com/office/drawing/2014/main" id="{8B0B56FB-A7C3-B530-FCCC-B0F47CA2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40" y="4432966"/>
            <a:ext cx="2968337" cy="1370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 descr="一張含有 星星, space, 星座, 銀河 的圖片&#10;&#10;自動產生的描述">
            <a:extLst>
              <a:ext uri="{FF2B5EF4-FFF2-40B4-BE49-F238E27FC236}">
                <a16:creationId xmlns:a16="http://schemas.microsoft.com/office/drawing/2014/main" id="{64AB22BE-7895-7D3E-CEA5-E73CADF8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1" y="4368120"/>
            <a:ext cx="1175129" cy="1762694"/>
          </a:xfrm>
          <a:prstGeom prst="rect">
            <a:avLst/>
          </a:prstGeom>
        </p:spPr>
      </p:pic>
      <p:pic>
        <p:nvPicPr>
          <p:cNvPr id="12" name="圖片 11" descr="一張含有 星星, 銀河, space, 星座 的圖片&#10;&#10;自動產生的描述">
            <a:extLst>
              <a:ext uri="{FF2B5EF4-FFF2-40B4-BE49-F238E27FC236}">
                <a16:creationId xmlns:a16="http://schemas.microsoft.com/office/drawing/2014/main" id="{2F46C1A1-F4AB-1AA7-C313-FAECECB4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1" y="2607600"/>
            <a:ext cx="1173680" cy="1760520"/>
          </a:xfrm>
          <a:prstGeom prst="rect">
            <a:avLst/>
          </a:prstGeom>
        </p:spPr>
      </p:pic>
      <p:pic>
        <p:nvPicPr>
          <p:cNvPr id="14" name="圖片 13" descr="一張含有 宇宙, 星雲, 太空, space 的圖片&#10;&#10;自動產生的描述">
            <a:extLst>
              <a:ext uri="{FF2B5EF4-FFF2-40B4-BE49-F238E27FC236}">
                <a16:creationId xmlns:a16="http://schemas.microsoft.com/office/drawing/2014/main" id="{C6BCBC7B-D1BF-4A81-F554-CC1C61D0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6" y="1617262"/>
            <a:ext cx="1468499" cy="2620369"/>
          </a:xfrm>
          <a:prstGeom prst="rect">
            <a:avLst/>
          </a:prstGeom>
        </p:spPr>
      </p:pic>
      <p:pic>
        <p:nvPicPr>
          <p:cNvPr id="16" name="圖片 15" descr="一張含有 宇宙, space, 太空, 星雲 的圖片&#10;&#10;自動產生的描述">
            <a:extLst>
              <a:ext uri="{FF2B5EF4-FFF2-40B4-BE49-F238E27FC236}">
                <a16:creationId xmlns:a16="http://schemas.microsoft.com/office/drawing/2014/main" id="{79DD76D8-BDB5-26F7-D701-BAB687099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6" y="4237631"/>
            <a:ext cx="1468498" cy="2620369"/>
          </a:xfrm>
          <a:prstGeom prst="rect">
            <a:avLst/>
          </a:prstGeom>
        </p:spPr>
      </p:pic>
      <p:pic>
        <p:nvPicPr>
          <p:cNvPr id="17" name="圖片 16" descr="一張含有 宇宙, space, 太空, 星雲 的圖片&#10;&#10;自動產生的描述">
            <a:extLst>
              <a:ext uri="{FF2B5EF4-FFF2-40B4-BE49-F238E27FC236}">
                <a16:creationId xmlns:a16="http://schemas.microsoft.com/office/drawing/2014/main" id="{3C206E52-4C54-93D1-46EB-715669FAA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6" y="-966430"/>
            <a:ext cx="1468498" cy="2620369"/>
          </a:xfrm>
          <a:prstGeom prst="rect">
            <a:avLst/>
          </a:prstGeom>
        </p:spPr>
      </p:pic>
      <p:pic>
        <p:nvPicPr>
          <p:cNvPr id="18" name="圖片 17" descr="一張含有 星星, space, 星座, 銀河 的圖片&#10;&#10;自動產生的描述">
            <a:extLst>
              <a:ext uri="{FF2B5EF4-FFF2-40B4-BE49-F238E27FC236}">
                <a16:creationId xmlns:a16="http://schemas.microsoft.com/office/drawing/2014/main" id="{16CFD96B-7FA8-A6BE-9423-B26183D57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22" y="843819"/>
            <a:ext cx="1175129" cy="1762694"/>
          </a:xfrm>
          <a:prstGeom prst="rect">
            <a:avLst/>
          </a:prstGeom>
        </p:spPr>
      </p:pic>
      <p:pic>
        <p:nvPicPr>
          <p:cNvPr id="2" name="Picture 10" descr="星空背景, 藍色空間股票視頻, 免版稅鏡頭, 太空中星星的圖片背景圖片和桌布免費下載">
            <a:extLst>
              <a:ext uri="{FF2B5EF4-FFF2-40B4-BE49-F238E27FC236}">
                <a16:creationId xmlns:a16="http://schemas.microsoft.com/office/drawing/2014/main" id="{8BC988DC-6885-140F-FE16-790739E1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9156936" y="1016989"/>
            <a:ext cx="1370744" cy="2968336"/>
          </a:xfrm>
          <a:prstGeom prst="rect">
            <a:avLst/>
          </a:prstGeom>
          <a:noFill/>
          <a:effectLst>
            <a:softEdge rad="11252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8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41A4-83E9-0D6B-E459-EDE467E63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天體, 宇宙, space, 太空 的圖片&#10;&#10;自動產生的描述">
            <a:extLst>
              <a:ext uri="{FF2B5EF4-FFF2-40B4-BE49-F238E27FC236}">
                <a16:creationId xmlns:a16="http://schemas.microsoft.com/office/drawing/2014/main" id="{37CFBBE4-CD2E-D90C-0E8D-C026028E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t="49956" r="52347"/>
          <a:stretch/>
        </p:blipFill>
        <p:spPr>
          <a:xfrm rot="5400000">
            <a:off x="2676626" y="2567543"/>
            <a:ext cx="1424539" cy="2757634"/>
          </a:xfrm>
          <a:prstGeom prst="rect">
            <a:avLst/>
          </a:prstGeom>
        </p:spPr>
      </p:pic>
      <p:pic>
        <p:nvPicPr>
          <p:cNvPr id="7" name="圖片 6" descr="一張含有 天體, 宇宙, space, 太空 的圖片&#10;&#10;自動產生的描述">
            <a:extLst>
              <a:ext uri="{FF2B5EF4-FFF2-40B4-BE49-F238E27FC236}">
                <a16:creationId xmlns:a16="http://schemas.microsoft.com/office/drawing/2014/main" id="{517D4EC3-C2B1-EECB-9C14-48B2B6677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2" t="49956" r="3002"/>
          <a:stretch/>
        </p:blipFill>
        <p:spPr>
          <a:xfrm rot="5400000">
            <a:off x="2671814" y="1176692"/>
            <a:ext cx="1434164" cy="275763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4AF04A-BE4B-28E3-A6EF-EBB5994D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r="736" b="50005"/>
          <a:stretch/>
        </p:blipFill>
        <p:spPr>
          <a:xfrm>
            <a:off x="5380522" y="662089"/>
            <a:ext cx="4268285" cy="2286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89EBCE-162C-21B3-50D9-352F7568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" t="49995" r="736"/>
          <a:stretch/>
        </p:blipFill>
        <p:spPr>
          <a:xfrm>
            <a:off x="6096000" y="3515405"/>
            <a:ext cx="4268285" cy="22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EE2D-B307-52E8-1078-9082721B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星空背景, 藍色空間股票視頻, 免版稅鏡頭, 太空中星星的圖片背景圖片和桌布免費下載">
            <a:extLst>
              <a:ext uri="{FF2B5EF4-FFF2-40B4-BE49-F238E27FC236}">
                <a16:creationId xmlns:a16="http://schemas.microsoft.com/office/drawing/2014/main" id="{DCA4DC7D-2BFF-894A-3569-A578BE3F2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76247" y="3783752"/>
            <a:ext cx="2993000" cy="16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星空背景, 藍色空間股票視頻, 免版稅鏡頭, 太空中星星的圖片背景圖片和桌布免費下載">
            <a:extLst>
              <a:ext uri="{FF2B5EF4-FFF2-40B4-BE49-F238E27FC236}">
                <a16:creationId xmlns:a16="http://schemas.microsoft.com/office/drawing/2014/main" id="{723315A0-3230-AD52-8FEA-37888C9E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276247" y="790752"/>
            <a:ext cx="2993000" cy="167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space, 天體, 太空, 宇宙 的圖片&#10;&#10;AI 產生的內容可能不正確。">
            <a:extLst>
              <a:ext uri="{FF2B5EF4-FFF2-40B4-BE49-F238E27FC236}">
                <a16:creationId xmlns:a16="http://schemas.microsoft.com/office/drawing/2014/main" id="{054CD18F-530C-D9E2-9BB8-177B48A0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45" y="3024394"/>
            <a:ext cx="2712033" cy="3522742"/>
          </a:xfrm>
          <a:prstGeom prst="rect">
            <a:avLst/>
          </a:prstGeom>
        </p:spPr>
      </p:pic>
      <p:pic>
        <p:nvPicPr>
          <p:cNvPr id="9" name="圖片 8" descr="一張含有 space, 天體, 太空, 宇宙 的圖片&#10;&#10;AI 產生的內容可能不正確。">
            <a:extLst>
              <a:ext uri="{FF2B5EF4-FFF2-40B4-BE49-F238E27FC236}">
                <a16:creationId xmlns:a16="http://schemas.microsoft.com/office/drawing/2014/main" id="{7C99A93B-66A4-3485-10B4-9F9BA23F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03944" y="-498348"/>
            <a:ext cx="2712033" cy="3522742"/>
          </a:xfrm>
          <a:prstGeom prst="rect">
            <a:avLst/>
          </a:prstGeom>
        </p:spPr>
      </p:pic>
      <p:pic>
        <p:nvPicPr>
          <p:cNvPr id="15" name="圖片 14" descr="一張含有 星星, space, 星座, 銀河 的圖片&#10;&#10;AI 產生的內容可能不正確。">
            <a:extLst>
              <a:ext uri="{FF2B5EF4-FFF2-40B4-BE49-F238E27FC236}">
                <a16:creationId xmlns:a16="http://schemas.microsoft.com/office/drawing/2014/main" id="{F5188B85-D9DA-0685-D0B9-751A33DF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6" y="1745632"/>
            <a:ext cx="2160000" cy="1873041"/>
          </a:xfrm>
          <a:prstGeom prst="rect">
            <a:avLst/>
          </a:prstGeom>
        </p:spPr>
      </p:pic>
      <p:pic>
        <p:nvPicPr>
          <p:cNvPr id="17" name="圖片 16" descr="一張含有 星星, 銀河, space, 星座 的圖片&#10;&#10;AI 產生的內容可能不正確。">
            <a:extLst>
              <a:ext uri="{FF2B5EF4-FFF2-40B4-BE49-F238E27FC236}">
                <a16:creationId xmlns:a16="http://schemas.microsoft.com/office/drawing/2014/main" id="{9B1FDF5A-3401-B933-9A56-F41782BFC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6" y="-127409"/>
            <a:ext cx="2160000" cy="187304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D4B35EB-A206-A2E1-165F-0B2D33BE7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429516" y="3618673"/>
            <a:ext cx="2158171" cy="3743268"/>
          </a:xfrm>
          <a:prstGeom prst="rect">
            <a:avLst/>
          </a:prstGeom>
        </p:spPr>
      </p:pic>
      <p:pic>
        <p:nvPicPr>
          <p:cNvPr id="24" name="圖片 23" descr="一張含有 宇宙, space, 太空, 星雲 的圖片&#10;&#10;AI 產生的內容可能不正確。">
            <a:extLst>
              <a:ext uri="{FF2B5EF4-FFF2-40B4-BE49-F238E27FC236}">
                <a16:creationId xmlns:a16="http://schemas.microsoft.com/office/drawing/2014/main" id="{28129400-028C-AC4E-4849-4DB34C26E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80" y="2038866"/>
            <a:ext cx="1815750" cy="2038866"/>
          </a:xfrm>
          <a:prstGeom prst="rect">
            <a:avLst/>
          </a:prstGeom>
        </p:spPr>
      </p:pic>
      <p:pic>
        <p:nvPicPr>
          <p:cNvPr id="26" name="圖片 25" descr="一張含有 宇宙, 星雲, 太空, space 的圖片&#10;&#10;AI 產生的內容可能不正確。">
            <a:extLst>
              <a:ext uri="{FF2B5EF4-FFF2-40B4-BE49-F238E27FC236}">
                <a16:creationId xmlns:a16="http://schemas.microsoft.com/office/drawing/2014/main" id="{450B53A6-397E-0F06-7F34-76BB74EDB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80" y="0"/>
            <a:ext cx="1815750" cy="203886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DEC1671-2625-9D9F-B5D6-19123473A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9879165" y="4077309"/>
            <a:ext cx="1816765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CE16-CD16-4F90-D72F-2799797A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星星, 銀河, space, 星座 的圖片&#10;&#10;AI 產生的內容可能不正確。">
            <a:extLst>
              <a:ext uri="{FF2B5EF4-FFF2-40B4-BE49-F238E27FC236}">
                <a16:creationId xmlns:a16="http://schemas.microsoft.com/office/drawing/2014/main" id="{9693E5DA-C2E4-1369-3053-E117109C7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0" y="0"/>
            <a:ext cx="3424570" cy="3240000"/>
          </a:xfrm>
          <a:prstGeom prst="rect">
            <a:avLst/>
          </a:prstGeom>
        </p:spPr>
      </p:pic>
      <p:pic>
        <p:nvPicPr>
          <p:cNvPr id="5" name="圖片 4" descr="一張含有 星星, space, 星座, 銀河 的圖片&#10;&#10;AI 產生的內容可能不正確。">
            <a:extLst>
              <a:ext uri="{FF2B5EF4-FFF2-40B4-BE49-F238E27FC236}">
                <a16:creationId xmlns:a16="http://schemas.microsoft.com/office/drawing/2014/main" id="{04A2D29F-622E-2C15-30CF-B7C42A1E8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9" y="3240000"/>
            <a:ext cx="3424569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1712A8E-B1F4-872E-C898-EE57F67D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45279" y="6480000"/>
            <a:ext cx="3426249" cy="6480610"/>
          </a:xfrm>
          <a:prstGeom prst="rect">
            <a:avLst/>
          </a:prstGeom>
        </p:spPr>
      </p:pic>
      <p:pic>
        <p:nvPicPr>
          <p:cNvPr id="12" name="圖片 11" descr="一張含有 宇宙, space, 太空, 星雲 的圖片&#10;&#10;AI 產生的內容可能不正確。">
            <a:extLst>
              <a:ext uri="{FF2B5EF4-FFF2-40B4-BE49-F238E27FC236}">
                <a16:creationId xmlns:a16="http://schemas.microsoft.com/office/drawing/2014/main" id="{BB944196-F12F-E938-E328-0A9058A3E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75" y="3049226"/>
            <a:ext cx="3424567" cy="3240000"/>
          </a:xfrm>
          <a:prstGeom prst="rect">
            <a:avLst/>
          </a:prstGeom>
        </p:spPr>
      </p:pic>
      <p:pic>
        <p:nvPicPr>
          <p:cNvPr id="14" name="圖片 13" descr="一張含有 宇宙, 星雲, 太空, space 的圖片&#10;&#10;AI 產生的內容可能不正確。">
            <a:extLst>
              <a:ext uri="{FF2B5EF4-FFF2-40B4-BE49-F238E27FC236}">
                <a16:creationId xmlns:a16="http://schemas.microsoft.com/office/drawing/2014/main" id="{97290254-AEB6-F553-BEDF-896F5EFE1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77" y="-190774"/>
            <a:ext cx="3424568" cy="324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A953C14-55EC-D32E-A0E9-8F37B7FEA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100493" y="6288921"/>
            <a:ext cx="3426249" cy="64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4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361F-844B-5416-8790-7EDB8E683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天體, 太空, space, 天文學 的圖片&#10;&#10;AI 產生的內容可能不正確。">
            <a:extLst>
              <a:ext uri="{FF2B5EF4-FFF2-40B4-BE49-F238E27FC236}">
                <a16:creationId xmlns:a16="http://schemas.microsoft.com/office/drawing/2014/main" id="{98DB9C97-361A-4B4E-0EC9-5951F477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4" b="-1"/>
          <a:stretch>
            <a:fillRect/>
          </a:stretch>
        </p:blipFill>
        <p:spPr>
          <a:xfrm>
            <a:off x="3044512" y="4447909"/>
            <a:ext cx="2752725" cy="2037819"/>
          </a:xfrm>
          <a:prstGeom prst="rect">
            <a:avLst/>
          </a:prstGeom>
        </p:spPr>
      </p:pic>
      <p:pic>
        <p:nvPicPr>
          <p:cNvPr id="5" name="圖片 4" descr="一張含有 天體, space, 太空, 宇宙 的圖片&#10;&#10;AI 產生的內容可能不正確。">
            <a:extLst>
              <a:ext uri="{FF2B5EF4-FFF2-40B4-BE49-F238E27FC236}">
                <a16:creationId xmlns:a16="http://schemas.microsoft.com/office/drawing/2014/main" id="{66A777C5-57A3-1B7B-10E2-7C89A1274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174"/>
          <a:stretch>
            <a:fillRect/>
          </a:stretch>
        </p:blipFill>
        <p:spPr>
          <a:xfrm>
            <a:off x="3044511" y="2410090"/>
            <a:ext cx="2752725" cy="2037819"/>
          </a:xfrm>
          <a:prstGeom prst="rect">
            <a:avLst/>
          </a:prstGeom>
        </p:spPr>
      </p:pic>
      <p:pic>
        <p:nvPicPr>
          <p:cNvPr id="7" name="圖片 6" descr="一張含有 天體, 太空, space, 天文學 的圖片&#10;&#10;AI 產生的內容可能不正確。">
            <a:extLst>
              <a:ext uri="{FF2B5EF4-FFF2-40B4-BE49-F238E27FC236}">
                <a16:creationId xmlns:a16="http://schemas.microsoft.com/office/drawing/2014/main" id="{68B4F57B-E631-A581-62FD-F7249E662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4" b="-1"/>
          <a:stretch>
            <a:fillRect/>
          </a:stretch>
        </p:blipFill>
        <p:spPr>
          <a:xfrm>
            <a:off x="3044511" y="372271"/>
            <a:ext cx="2752725" cy="2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6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0</Words>
  <Application>Microsoft Office PowerPoint</Application>
  <PresentationFormat>寬螢幕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徐茂根</dc:creator>
  <cp:lastModifiedBy>徐茂根 XU,MAO-GEN</cp:lastModifiedBy>
  <cp:revision>17</cp:revision>
  <dcterms:created xsi:type="dcterms:W3CDTF">2024-09-01T10:23:06Z</dcterms:created>
  <dcterms:modified xsi:type="dcterms:W3CDTF">2025-08-14T07:12:24Z</dcterms:modified>
</cp:coreProperties>
</file>